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6550" r:id="rId1"/>
  </p:sldMasterIdLst>
  <p:sldIdLst>
    <p:sldId id="271" r:id="rId2"/>
    <p:sldId id="277" r:id="rId3"/>
    <p:sldId id="272" r:id="rId4"/>
    <p:sldId id="273" r:id="rId5"/>
    <p:sldId id="259" r:id="rId6"/>
    <p:sldId id="276" r:id="rId7"/>
    <p:sldId id="262" r:id="rId8"/>
    <p:sldId id="275" r:id="rId9"/>
    <p:sldId id="270" r:id="rId10"/>
    <p:sldId id="263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63"/>
    <p:restoredTop sz="94725"/>
  </p:normalViewPr>
  <p:slideViewPr>
    <p:cSldViewPr snapToGrid="0" snapToObjects="1">
      <p:cViewPr varScale="1">
        <p:scale>
          <a:sx n="107" d="100"/>
          <a:sy n="107" d="100"/>
        </p:scale>
        <p:origin x="4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jpg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jpg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49A0CF-479B-BE4F-8B03-ABD92CB11F43}" type="doc">
      <dgm:prSet loTypeId="urn:microsoft.com/office/officeart/2005/8/layout/pList1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A07815-1B12-FE4C-9E1B-7E1274E397DD}">
      <dgm:prSet phldrT="[Text]"/>
      <dgm:spPr/>
      <dgm:t>
        <a:bodyPr/>
        <a:lstStyle/>
        <a:p>
          <a:r>
            <a:rPr lang="en-US" dirty="0"/>
            <a:t>Reduces waste</a:t>
          </a:r>
        </a:p>
      </dgm:t>
    </dgm:pt>
    <dgm:pt modelId="{83D93A10-C50D-014C-BCD1-2450C9522B9F}" type="parTrans" cxnId="{3FDCE1A4-EE5E-7441-AB57-7F9D2A390A97}">
      <dgm:prSet/>
      <dgm:spPr/>
      <dgm:t>
        <a:bodyPr/>
        <a:lstStyle/>
        <a:p>
          <a:endParaRPr lang="en-US"/>
        </a:p>
      </dgm:t>
    </dgm:pt>
    <dgm:pt modelId="{AE9573DF-80FF-AD42-899C-7457E581ABED}" type="sibTrans" cxnId="{3FDCE1A4-EE5E-7441-AB57-7F9D2A390A97}">
      <dgm:prSet/>
      <dgm:spPr/>
      <dgm:t>
        <a:bodyPr/>
        <a:lstStyle/>
        <a:p>
          <a:endParaRPr lang="en-US"/>
        </a:p>
      </dgm:t>
    </dgm:pt>
    <dgm:pt modelId="{9C7CDD42-C181-F043-AFCD-768F15B4EB20}">
      <dgm:prSet phldrT="[Text]"/>
      <dgm:spPr/>
      <dgm:t>
        <a:bodyPr/>
        <a:lstStyle/>
        <a:p>
          <a:r>
            <a:rPr lang="en-US" dirty="0"/>
            <a:t>Feeds the hungry</a:t>
          </a:r>
        </a:p>
      </dgm:t>
    </dgm:pt>
    <dgm:pt modelId="{147CCF48-6F3A-0F4B-9EB8-91F159B1421D}" type="parTrans" cxnId="{E5276A3C-534A-2D4D-8092-63C79F7B1EE7}">
      <dgm:prSet/>
      <dgm:spPr/>
      <dgm:t>
        <a:bodyPr/>
        <a:lstStyle/>
        <a:p>
          <a:endParaRPr lang="en-US"/>
        </a:p>
      </dgm:t>
    </dgm:pt>
    <dgm:pt modelId="{7CAAB5EB-3418-874D-A1EF-F328C5662C6A}" type="sibTrans" cxnId="{E5276A3C-534A-2D4D-8092-63C79F7B1EE7}">
      <dgm:prSet/>
      <dgm:spPr/>
      <dgm:t>
        <a:bodyPr/>
        <a:lstStyle/>
        <a:p>
          <a:endParaRPr lang="en-US"/>
        </a:p>
      </dgm:t>
    </dgm:pt>
    <dgm:pt modelId="{A28FE6B5-7B9E-274A-827F-DDB834D1A4C5}">
      <dgm:prSet phldrT="[Text]"/>
      <dgm:spPr/>
      <dgm:t>
        <a:bodyPr/>
        <a:lstStyle/>
        <a:p>
          <a:r>
            <a:rPr lang="en-US" dirty="0"/>
            <a:t>Saves money</a:t>
          </a:r>
        </a:p>
      </dgm:t>
    </dgm:pt>
    <dgm:pt modelId="{0DF79C93-9203-684F-A73E-355B92BBB34D}" type="parTrans" cxnId="{1B054721-D93C-E947-812F-FC70B68B8F88}">
      <dgm:prSet/>
      <dgm:spPr/>
      <dgm:t>
        <a:bodyPr/>
        <a:lstStyle/>
        <a:p>
          <a:endParaRPr lang="en-US"/>
        </a:p>
      </dgm:t>
    </dgm:pt>
    <dgm:pt modelId="{C4D88885-0D39-654D-BD45-D8CC8930AC30}" type="sibTrans" cxnId="{1B054721-D93C-E947-812F-FC70B68B8F88}">
      <dgm:prSet/>
      <dgm:spPr/>
      <dgm:t>
        <a:bodyPr/>
        <a:lstStyle/>
        <a:p>
          <a:endParaRPr lang="en-US"/>
        </a:p>
      </dgm:t>
    </dgm:pt>
    <dgm:pt modelId="{C23192AB-1A15-494E-9191-D29C93129C25}">
      <dgm:prSet/>
      <dgm:spPr/>
      <dgm:t>
        <a:bodyPr/>
        <a:lstStyle/>
        <a:p>
          <a:r>
            <a:rPr lang="en-US" dirty="0"/>
            <a:t>Reduces Inventory</a:t>
          </a:r>
        </a:p>
      </dgm:t>
    </dgm:pt>
    <dgm:pt modelId="{DE017C00-2B0C-F045-B12F-7EE734E35DE0}" type="parTrans" cxnId="{6F1A629E-A7BD-9C4A-A831-47511B59C64B}">
      <dgm:prSet/>
      <dgm:spPr/>
      <dgm:t>
        <a:bodyPr/>
        <a:lstStyle/>
        <a:p>
          <a:endParaRPr lang="en-US"/>
        </a:p>
      </dgm:t>
    </dgm:pt>
    <dgm:pt modelId="{4A68324D-2004-B642-8BD7-4AF798B571AF}" type="sibTrans" cxnId="{6F1A629E-A7BD-9C4A-A831-47511B59C64B}">
      <dgm:prSet/>
      <dgm:spPr/>
      <dgm:t>
        <a:bodyPr/>
        <a:lstStyle/>
        <a:p>
          <a:endParaRPr lang="en-US"/>
        </a:p>
      </dgm:t>
    </dgm:pt>
    <dgm:pt modelId="{49585F3A-8B9E-A948-82A8-74B82C377648}">
      <dgm:prSet/>
      <dgm:spPr/>
      <dgm:t>
        <a:bodyPr/>
        <a:lstStyle/>
        <a:p>
          <a:r>
            <a:rPr lang="en-US" dirty="0"/>
            <a:t>Boosts morale</a:t>
          </a:r>
        </a:p>
      </dgm:t>
    </dgm:pt>
    <dgm:pt modelId="{D6A1CC53-6770-8D49-BE91-51B90396A6CB}" type="parTrans" cxnId="{E070FD75-EF10-EB4C-9B90-BDC2538DCDA4}">
      <dgm:prSet/>
      <dgm:spPr/>
      <dgm:t>
        <a:bodyPr/>
        <a:lstStyle/>
        <a:p>
          <a:endParaRPr lang="en-US"/>
        </a:p>
      </dgm:t>
    </dgm:pt>
    <dgm:pt modelId="{0226AC23-F975-2F4B-987F-F75C68BA9BAE}" type="sibTrans" cxnId="{E070FD75-EF10-EB4C-9B90-BDC2538DCDA4}">
      <dgm:prSet/>
      <dgm:spPr/>
      <dgm:t>
        <a:bodyPr/>
        <a:lstStyle/>
        <a:p>
          <a:endParaRPr lang="en-US"/>
        </a:p>
      </dgm:t>
    </dgm:pt>
    <dgm:pt modelId="{A0B2858D-E3AB-9942-B6EC-DAE34B23CC76}">
      <dgm:prSet/>
      <dgm:spPr/>
      <dgm:t>
        <a:bodyPr/>
        <a:lstStyle/>
        <a:p>
          <a:r>
            <a:rPr lang="en-US" dirty="0"/>
            <a:t>Helps the environment</a:t>
          </a:r>
        </a:p>
      </dgm:t>
    </dgm:pt>
    <dgm:pt modelId="{BDB34FEC-2859-B948-B110-893104986A14}" type="parTrans" cxnId="{D9A3E841-A1CD-3E4E-99BC-223C60803B97}">
      <dgm:prSet/>
      <dgm:spPr/>
      <dgm:t>
        <a:bodyPr/>
        <a:lstStyle/>
        <a:p>
          <a:endParaRPr lang="en-US"/>
        </a:p>
      </dgm:t>
    </dgm:pt>
    <dgm:pt modelId="{0F3075B3-6169-3246-8E19-C8EF7C31903C}" type="sibTrans" cxnId="{D9A3E841-A1CD-3E4E-99BC-223C60803B97}">
      <dgm:prSet/>
      <dgm:spPr/>
      <dgm:t>
        <a:bodyPr/>
        <a:lstStyle/>
        <a:p>
          <a:endParaRPr lang="en-US"/>
        </a:p>
      </dgm:t>
    </dgm:pt>
    <dgm:pt modelId="{766B13AD-7B53-9640-A284-A1A6C7D819F8}" type="pres">
      <dgm:prSet presAssocID="{6749A0CF-479B-BE4F-8B03-ABD92CB11F43}" presName="Name0" presStyleCnt="0">
        <dgm:presLayoutVars>
          <dgm:dir/>
          <dgm:resizeHandles val="exact"/>
        </dgm:presLayoutVars>
      </dgm:prSet>
      <dgm:spPr/>
    </dgm:pt>
    <dgm:pt modelId="{D9569A80-AE19-8548-A6E4-DFFB4797F450}" type="pres">
      <dgm:prSet presAssocID="{0BA07815-1B12-FE4C-9E1B-7E1274E397DD}" presName="compNode" presStyleCnt="0"/>
      <dgm:spPr/>
    </dgm:pt>
    <dgm:pt modelId="{7C6C37AB-760D-2C4B-8313-2D9DB2382521}" type="pres">
      <dgm:prSet presAssocID="{0BA07815-1B12-FE4C-9E1B-7E1274E397DD}" presName="pict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ABF2E731-D5AD-9E40-8247-49F54F1C689C}" type="pres">
      <dgm:prSet presAssocID="{0BA07815-1B12-FE4C-9E1B-7E1274E397DD}" presName="textRect" presStyleLbl="revTx" presStyleIdx="0" presStyleCnt="6" custScaleX="70627">
        <dgm:presLayoutVars>
          <dgm:bulletEnabled val="1"/>
        </dgm:presLayoutVars>
      </dgm:prSet>
      <dgm:spPr/>
    </dgm:pt>
    <dgm:pt modelId="{ACD0430F-BF9E-3441-A04C-9226BB2A5D90}" type="pres">
      <dgm:prSet presAssocID="{AE9573DF-80FF-AD42-899C-7457E581ABED}" presName="sibTrans" presStyleLbl="sibTrans2D1" presStyleIdx="0" presStyleCnt="0"/>
      <dgm:spPr/>
    </dgm:pt>
    <dgm:pt modelId="{C81D38F4-E529-B846-8C1A-E5719E151C42}" type="pres">
      <dgm:prSet presAssocID="{9C7CDD42-C181-F043-AFCD-768F15B4EB20}" presName="compNode" presStyleCnt="0"/>
      <dgm:spPr/>
    </dgm:pt>
    <dgm:pt modelId="{B48615DD-5F69-8240-B275-CCDE28C1049F}" type="pres">
      <dgm:prSet presAssocID="{9C7CDD42-C181-F043-AFCD-768F15B4EB20}" presName="pictRect" presStyleLbl="node1" presStyleIdx="1" presStyleCnt="6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926" b="-8892"/>
          </a:stretch>
        </a:blipFill>
      </dgm:spPr>
    </dgm:pt>
    <dgm:pt modelId="{6F9D80CE-31A0-EA49-9656-0491B657A95C}" type="pres">
      <dgm:prSet presAssocID="{9C7CDD42-C181-F043-AFCD-768F15B4EB20}" presName="textRect" presStyleLbl="revTx" presStyleIdx="1" presStyleCnt="6">
        <dgm:presLayoutVars>
          <dgm:bulletEnabled val="1"/>
        </dgm:presLayoutVars>
      </dgm:prSet>
      <dgm:spPr/>
    </dgm:pt>
    <dgm:pt modelId="{873DC4AC-B3B1-7743-BADC-6D662926F95F}" type="pres">
      <dgm:prSet presAssocID="{7CAAB5EB-3418-874D-A1EF-F328C5662C6A}" presName="sibTrans" presStyleLbl="sibTrans2D1" presStyleIdx="0" presStyleCnt="0"/>
      <dgm:spPr/>
    </dgm:pt>
    <dgm:pt modelId="{7A567094-A1FE-B74F-96FA-C35713199B63}" type="pres">
      <dgm:prSet presAssocID="{A28FE6B5-7B9E-274A-827F-DDB834D1A4C5}" presName="compNode" presStyleCnt="0"/>
      <dgm:spPr/>
    </dgm:pt>
    <dgm:pt modelId="{DD0FC2FB-B2FE-CA45-8A6D-7AAF5EC485F8}" type="pres">
      <dgm:prSet presAssocID="{A28FE6B5-7B9E-274A-827F-DDB834D1A4C5}" presName="pictRect" presStyleLbl="node1" presStyleIdx="2" presStyleCnt="6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463" t="6309" r="24831" b="256"/>
          </a:stretch>
        </a:blipFill>
      </dgm:spPr>
    </dgm:pt>
    <dgm:pt modelId="{1AA25B45-AFBD-954E-AF27-AE897B74D48D}" type="pres">
      <dgm:prSet presAssocID="{A28FE6B5-7B9E-274A-827F-DDB834D1A4C5}" presName="textRect" presStyleLbl="revTx" presStyleIdx="2" presStyleCnt="6" custScaleX="70881">
        <dgm:presLayoutVars>
          <dgm:bulletEnabled val="1"/>
        </dgm:presLayoutVars>
      </dgm:prSet>
      <dgm:spPr/>
    </dgm:pt>
    <dgm:pt modelId="{C83B1669-3940-9642-8B12-12046A753422}" type="pres">
      <dgm:prSet presAssocID="{C4D88885-0D39-654D-BD45-D8CC8930AC30}" presName="sibTrans" presStyleLbl="sibTrans2D1" presStyleIdx="0" presStyleCnt="0"/>
      <dgm:spPr/>
    </dgm:pt>
    <dgm:pt modelId="{C94CD1A7-6F0A-7340-80FB-F396038A59DC}" type="pres">
      <dgm:prSet presAssocID="{C23192AB-1A15-494E-9191-D29C93129C25}" presName="compNode" presStyleCnt="0"/>
      <dgm:spPr/>
    </dgm:pt>
    <dgm:pt modelId="{17146830-1633-C149-B473-2296339BE2BB}" type="pres">
      <dgm:prSet presAssocID="{C23192AB-1A15-494E-9191-D29C93129C25}" presName="pictRect" presStyleLbl="node1" presStyleIdx="3" presStyleCnt="6"/>
      <dgm:spPr>
        <a:blipFill dpi="0" rotWithShape="1">
          <a:blip xmlns:r="http://schemas.openxmlformats.org/officeDocument/2006/relationships"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4804" t="1334" r="15736" b="-22112"/>
          </a:stretch>
        </a:blipFill>
      </dgm:spPr>
    </dgm:pt>
    <dgm:pt modelId="{A81D445C-BEBC-444C-9795-BCE593FE642E}" type="pres">
      <dgm:prSet presAssocID="{C23192AB-1A15-494E-9191-D29C93129C25}" presName="textRect" presStyleLbl="revTx" presStyleIdx="3" presStyleCnt="6">
        <dgm:presLayoutVars>
          <dgm:bulletEnabled val="1"/>
        </dgm:presLayoutVars>
      </dgm:prSet>
      <dgm:spPr/>
    </dgm:pt>
    <dgm:pt modelId="{7998AF31-9C15-6544-BF1A-660754925EEE}" type="pres">
      <dgm:prSet presAssocID="{4A68324D-2004-B642-8BD7-4AF798B571AF}" presName="sibTrans" presStyleLbl="sibTrans2D1" presStyleIdx="0" presStyleCnt="0"/>
      <dgm:spPr/>
    </dgm:pt>
    <dgm:pt modelId="{2BB5F9AC-9079-C84E-A011-7C1C1ED6CE32}" type="pres">
      <dgm:prSet presAssocID="{49585F3A-8B9E-A948-82A8-74B82C377648}" presName="compNode" presStyleCnt="0"/>
      <dgm:spPr/>
    </dgm:pt>
    <dgm:pt modelId="{416C05D6-0561-3A4D-9CB7-5996B9EC65AD}" type="pres">
      <dgm:prSet presAssocID="{49585F3A-8B9E-A948-82A8-74B82C377648}" presName="pictRect" presStyleLbl="node1" presStyleIdx="4" presStyleCnt="6"/>
      <dgm:spPr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247" t="5045" r="20694" b="4384"/>
          </a:stretch>
        </a:blipFill>
      </dgm:spPr>
    </dgm:pt>
    <dgm:pt modelId="{4C643E7E-DBF7-8F4D-BC82-B9F781E61D71}" type="pres">
      <dgm:prSet presAssocID="{49585F3A-8B9E-A948-82A8-74B82C377648}" presName="textRect" presStyleLbl="revTx" presStyleIdx="4" presStyleCnt="6" custScaleX="71135">
        <dgm:presLayoutVars>
          <dgm:bulletEnabled val="1"/>
        </dgm:presLayoutVars>
      </dgm:prSet>
      <dgm:spPr/>
    </dgm:pt>
    <dgm:pt modelId="{A444D621-91A0-A749-B69B-0B12BC31329C}" type="pres">
      <dgm:prSet presAssocID="{0226AC23-F975-2F4B-987F-F75C68BA9BAE}" presName="sibTrans" presStyleLbl="sibTrans2D1" presStyleIdx="0" presStyleCnt="0"/>
      <dgm:spPr/>
    </dgm:pt>
    <dgm:pt modelId="{621DA427-086F-6C40-A58D-DCCCDC985EE5}" type="pres">
      <dgm:prSet presAssocID="{A0B2858D-E3AB-9942-B6EC-DAE34B23CC76}" presName="compNode" presStyleCnt="0"/>
      <dgm:spPr/>
    </dgm:pt>
    <dgm:pt modelId="{8890B60D-6E22-DB4A-B15E-C3EB12BA21B9}" type="pres">
      <dgm:prSet presAssocID="{A0B2858D-E3AB-9942-B6EC-DAE34B23CC76}" presName="pictRect" presStyleLbl="node1" presStyleIdx="5" presStyleCnt="6"/>
      <dgm:spPr>
        <a:blipFill dpi="0" rotWithShape="1"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179" t="-11064" r="3039" b="-6380"/>
          </a:stretch>
        </a:blipFill>
      </dgm:spPr>
    </dgm:pt>
    <dgm:pt modelId="{A90B3090-CEC8-564C-B471-680C69FBB4D3}" type="pres">
      <dgm:prSet presAssocID="{A0B2858D-E3AB-9942-B6EC-DAE34B23CC76}" presName="textRect" presStyleLbl="revTx" presStyleIdx="5" presStyleCnt="6">
        <dgm:presLayoutVars>
          <dgm:bulletEnabled val="1"/>
        </dgm:presLayoutVars>
      </dgm:prSet>
      <dgm:spPr/>
    </dgm:pt>
  </dgm:ptLst>
  <dgm:cxnLst>
    <dgm:cxn modelId="{935A7202-E9F4-3246-BC5C-0F859D89EE8A}" type="presOf" srcId="{6749A0CF-479B-BE4F-8B03-ABD92CB11F43}" destId="{766B13AD-7B53-9640-A284-A1A6C7D819F8}" srcOrd="0" destOrd="0" presId="urn:microsoft.com/office/officeart/2005/8/layout/pList1"/>
    <dgm:cxn modelId="{3C9E091E-BAE3-644D-B2BA-5095009E9281}" type="presOf" srcId="{0226AC23-F975-2F4B-987F-F75C68BA9BAE}" destId="{A444D621-91A0-A749-B69B-0B12BC31329C}" srcOrd="0" destOrd="0" presId="urn:microsoft.com/office/officeart/2005/8/layout/pList1"/>
    <dgm:cxn modelId="{1B054721-D93C-E947-812F-FC70B68B8F88}" srcId="{6749A0CF-479B-BE4F-8B03-ABD92CB11F43}" destId="{A28FE6B5-7B9E-274A-827F-DDB834D1A4C5}" srcOrd="2" destOrd="0" parTransId="{0DF79C93-9203-684F-A73E-355B92BBB34D}" sibTransId="{C4D88885-0D39-654D-BD45-D8CC8930AC30}"/>
    <dgm:cxn modelId="{9CD11222-1AF2-9C40-921C-7AAFE31AA1A2}" type="presOf" srcId="{AE9573DF-80FF-AD42-899C-7457E581ABED}" destId="{ACD0430F-BF9E-3441-A04C-9226BB2A5D90}" srcOrd="0" destOrd="0" presId="urn:microsoft.com/office/officeart/2005/8/layout/pList1"/>
    <dgm:cxn modelId="{E5276A3C-534A-2D4D-8092-63C79F7B1EE7}" srcId="{6749A0CF-479B-BE4F-8B03-ABD92CB11F43}" destId="{9C7CDD42-C181-F043-AFCD-768F15B4EB20}" srcOrd="1" destOrd="0" parTransId="{147CCF48-6F3A-0F4B-9EB8-91F159B1421D}" sibTransId="{7CAAB5EB-3418-874D-A1EF-F328C5662C6A}"/>
    <dgm:cxn modelId="{C1E45041-2B83-7D4B-BBC3-BD802EC96F2F}" type="presOf" srcId="{7CAAB5EB-3418-874D-A1EF-F328C5662C6A}" destId="{873DC4AC-B3B1-7743-BADC-6D662926F95F}" srcOrd="0" destOrd="0" presId="urn:microsoft.com/office/officeart/2005/8/layout/pList1"/>
    <dgm:cxn modelId="{D9A3E841-A1CD-3E4E-99BC-223C60803B97}" srcId="{6749A0CF-479B-BE4F-8B03-ABD92CB11F43}" destId="{A0B2858D-E3AB-9942-B6EC-DAE34B23CC76}" srcOrd="5" destOrd="0" parTransId="{BDB34FEC-2859-B948-B110-893104986A14}" sibTransId="{0F3075B3-6169-3246-8E19-C8EF7C31903C}"/>
    <dgm:cxn modelId="{F3DB9452-6E6D-F94B-9DD3-2FAFF5378265}" type="presOf" srcId="{C23192AB-1A15-494E-9191-D29C93129C25}" destId="{A81D445C-BEBC-444C-9795-BCE593FE642E}" srcOrd="0" destOrd="0" presId="urn:microsoft.com/office/officeart/2005/8/layout/pList1"/>
    <dgm:cxn modelId="{B3075661-9A4D-F849-84E1-4BE4DB9C2055}" type="presOf" srcId="{49585F3A-8B9E-A948-82A8-74B82C377648}" destId="{4C643E7E-DBF7-8F4D-BC82-B9F781E61D71}" srcOrd="0" destOrd="0" presId="urn:microsoft.com/office/officeart/2005/8/layout/pList1"/>
    <dgm:cxn modelId="{9822E963-6F9D-B44A-BEF4-922DC022B501}" type="presOf" srcId="{9C7CDD42-C181-F043-AFCD-768F15B4EB20}" destId="{6F9D80CE-31A0-EA49-9656-0491B657A95C}" srcOrd="0" destOrd="0" presId="urn:microsoft.com/office/officeart/2005/8/layout/pList1"/>
    <dgm:cxn modelId="{C7F35A6C-ABD5-8E4C-858D-3BDD95E5435A}" type="presOf" srcId="{C4D88885-0D39-654D-BD45-D8CC8930AC30}" destId="{C83B1669-3940-9642-8B12-12046A753422}" srcOrd="0" destOrd="0" presId="urn:microsoft.com/office/officeart/2005/8/layout/pList1"/>
    <dgm:cxn modelId="{6101E86F-2698-ED49-9C32-DA9E2C9E02F9}" type="presOf" srcId="{4A68324D-2004-B642-8BD7-4AF798B571AF}" destId="{7998AF31-9C15-6544-BF1A-660754925EEE}" srcOrd="0" destOrd="0" presId="urn:microsoft.com/office/officeart/2005/8/layout/pList1"/>
    <dgm:cxn modelId="{E070FD75-EF10-EB4C-9B90-BDC2538DCDA4}" srcId="{6749A0CF-479B-BE4F-8B03-ABD92CB11F43}" destId="{49585F3A-8B9E-A948-82A8-74B82C377648}" srcOrd="4" destOrd="0" parTransId="{D6A1CC53-6770-8D49-BE91-51B90396A6CB}" sibTransId="{0226AC23-F975-2F4B-987F-F75C68BA9BAE}"/>
    <dgm:cxn modelId="{6F1A629E-A7BD-9C4A-A831-47511B59C64B}" srcId="{6749A0CF-479B-BE4F-8B03-ABD92CB11F43}" destId="{C23192AB-1A15-494E-9191-D29C93129C25}" srcOrd="3" destOrd="0" parTransId="{DE017C00-2B0C-F045-B12F-7EE734E35DE0}" sibTransId="{4A68324D-2004-B642-8BD7-4AF798B571AF}"/>
    <dgm:cxn modelId="{3FDCE1A4-EE5E-7441-AB57-7F9D2A390A97}" srcId="{6749A0CF-479B-BE4F-8B03-ABD92CB11F43}" destId="{0BA07815-1B12-FE4C-9E1B-7E1274E397DD}" srcOrd="0" destOrd="0" parTransId="{83D93A10-C50D-014C-BCD1-2450C9522B9F}" sibTransId="{AE9573DF-80FF-AD42-899C-7457E581ABED}"/>
    <dgm:cxn modelId="{D0002DAB-7FA5-B142-8910-794F5FE942B6}" type="presOf" srcId="{A0B2858D-E3AB-9942-B6EC-DAE34B23CC76}" destId="{A90B3090-CEC8-564C-B471-680C69FBB4D3}" srcOrd="0" destOrd="0" presId="urn:microsoft.com/office/officeart/2005/8/layout/pList1"/>
    <dgm:cxn modelId="{547E50B9-0C5D-8949-99BB-AF46B7498AD4}" type="presOf" srcId="{0BA07815-1B12-FE4C-9E1B-7E1274E397DD}" destId="{ABF2E731-D5AD-9E40-8247-49F54F1C689C}" srcOrd="0" destOrd="0" presId="urn:microsoft.com/office/officeart/2005/8/layout/pList1"/>
    <dgm:cxn modelId="{63F6F6DD-BA16-D848-AB51-458790B78267}" type="presOf" srcId="{A28FE6B5-7B9E-274A-827F-DDB834D1A4C5}" destId="{1AA25B45-AFBD-954E-AF27-AE897B74D48D}" srcOrd="0" destOrd="0" presId="urn:microsoft.com/office/officeart/2005/8/layout/pList1"/>
    <dgm:cxn modelId="{F231A764-0353-6D49-87EA-1DD02B7BDD7E}" type="presParOf" srcId="{766B13AD-7B53-9640-A284-A1A6C7D819F8}" destId="{D9569A80-AE19-8548-A6E4-DFFB4797F450}" srcOrd="0" destOrd="0" presId="urn:microsoft.com/office/officeart/2005/8/layout/pList1"/>
    <dgm:cxn modelId="{86D90A3F-5A6D-1B41-AF45-05CC4791E85F}" type="presParOf" srcId="{D9569A80-AE19-8548-A6E4-DFFB4797F450}" destId="{7C6C37AB-760D-2C4B-8313-2D9DB2382521}" srcOrd="0" destOrd="0" presId="urn:microsoft.com/office/officeart/2005/8/layout/pList1"/>
    <dgm:cxn modelId="{F61E8CAB-FBC1-7F44-865A-6AABF0CA4378}" type="presParOf" srcId="{D9569A80-AE19-8548-A6E4-DFFB4797F450}" destId="{ABF2E731-D5AD-9E40-8247-49F54F1C689C}" srcOrd="1" destOrd="0" presId="urn:microsoft.com/office/officeart/2005/8/layout/pList1"/>
    <dgm:cxn modelId="{98B54CBC-F7DA-A447-967D-CAF4E12AEBFB}" type="presParOf" srcId="{766B13AD-7B53-9640-A284-A1A6C7D819F8}" destId="{ACD0430F-BF9E-3441-A04C-9226BB2A5D90}" srcOrd="1" destOrd="0" presId="urn:microsoft.com/office/officeart/2005/8/layout/pList1"/>
    <dgm:cxn modelId="{30206788-1DB0-BD4E-BCBC-6298DE502167}" type="presParOf" srcId="{766B13AD-7B53-9640-A284-A1A6C7D819F8}" destId="{C81D38F4-E529-B846-8C1A-E5719E151C42}" srcOrd="2" destOrd="0" presId="urn:microsoft.com/office/officeart/2005/8/layout/pList1"/>
    <dgm:cxn modelId="{36D7797C-53AB-314B-B253-2204B7141D59}" type="presParOf" srcId="{C81D38F4-E529-B846-8C1A-E5719E151C42}" destId="{B48615DD-5F69-8240-B275-CCDE28C1049F}" srcOrd="0" destOrd="0" presId="urn:microsoft.com/office/officeart/2005/8/layout/pList1"/>
    <dgm:cxn modelId="{1F414AA7-0249-9840-B436-EB891356E222}" type="presParOf" srcId="{C81D38F4-E529-B846-8C1A-E5719E151C42}" destId="{6F9D80CE-31A0-EA49-9656-0491B657A95C}" srcOrd="1" destOrd="0" presId="urn:microsoft.com/office/officeart/2005/8/layout/pList1"/>
    <dgm:cxn modelId="{2C44E81D-56B3-2641-910F-7A650C405CE5}" type="presParOf" srcId="{766B13AD-7B53-9640-A284-A1A6C7D819F8}" destId="{873DC4AC-B3B1-7743-BADC-6D662926F95F}" srcOrd="3" destOrd="0" presId="urn:microsoft.com/office/officeart/2005/8/layout/pList1"/>
    <dgm:cxn modelId="{0D833FC8-43A9-3E4C-89E5-4888817AEEFE}" type="presParOf" srcId="{766B13AD-7B53-9640-A284-A1A6C7D819F8}" destId="{7A567094-A1FE-B74F-96FA-C35713199B63}" srcOrd="4" destOrd="0" presId="urn:microsoft.com/office/officeart/2005/8/layout/pList1"/>
    <dgm:cxn modelId="{E9566D49-1933-6244-AE68-67368C440A07}" type="presParOf" srcId="{7A567094-A1FE-B74F-96FA-C35713199B63}" destId="{DD0FC2FB-B2FE-CA45-8A6D-7AAF5EC485F8}" srcOrd="0" destOrd="0" presId="urn:microsoft.com/office/officeart/2005/8/layout/pList1"/>
    <dgm:cxn modelId="{971DDA4F-2996-C046-92A9-266085A5BBA8}" type="presParOf" srcId="{7A567094-A1FE-B74F-96FA-C35713199B63}" destId="{1AA25B45-AFBD-954E-AF27-AE897B74D48D}" srcOrd="1" destOrd="0" presId="urn:microsoft.com/office/officeart/2005/8/layout/pList1"/>
    <dgm:cxn modelId="{218BCB8D-A388-3345-9894-C91A1614C4FE}" type="presParOf" srcId="{766B13AD-7B53-9640-A284-A1A6C7D819F8}" destId="{C83B1669-3940-9642-8B12-12046A753422}" srcOrd="5" destOrd="0" presId="urn:microsoft.com/office/officeart/2005/8/layout/pList1"/>
    <dgm:cxn modelId="{5631EF4D-2A4B-5048-BC3D-55ABD493B463}" type="presParOf" srcId="{766B13AD-7B53-9640-A284-A1A6C7D819F8}" destId="{C94CD1A7-6F0A-7340-80FB-F396038A59DC}" srcOrd="6" destOrd="0" presId="urn:microsoft.com/office/officeart/2005/8/layout/pList1"/>
    <dgm:cxn modelId="{D0A5547D-E4D1-2741-88C6-6F118B731BFE}" type="presParOf" srcId="{C94CD1A7-6F0A-7340-80FB-F396038A59DC}" destId="{17146830-1633-C149-B473-2296339BE2BB}" srcOrd="0" destOrd="0" presId="urn:microsoft.com/office/officeart/2005/8/layout/pList1"/>
    <dgm:cxn modelId="{A5FF8BAC-6F93-2649-B1E5-0D0CFB663EBC}" type="presParOf" srcId="{C94CD1A7-6F0A-7340-80FB-F396038A59DC}" destId="{A81D445C-BEBC-444C-9795-BCE593FE642E}" srcOrd="1" destOrd="0" presId="urn:microsoft.com/office/officeart/2005/8/layout/pList1"/>
    <dgm:cxn modelId="{A9FA5AE4-A81F-834E-A999-A59C1AA334C1}" type="presParOf" srcId="{766B13AD-7B53-9640-A284-A1A6C7D819F8}" destId="{7998AF31-9C15-6544-BF1A-660754925EEE}" srcOrd="7" destOrd="0" presId="urn:microsoft.com/office/officeart/2005/8/layout/pList1"/>
    <dgm:cxn modelId="{980236DC-EC9A-6A4D-B548-3EA7547CA504}" type="presParOf" srcId="{766B13AD-7B53-9640-A284-A1A6C7D819F8}" destId="{2BB5F9AC-9079-C84E-A011-7C1C1ED6CE32}" srcOrd="8" destOrd="0" presId="urn:microsoft.com/office/officeart/2005/8/layout/pList1"/>
    <dgm:cxn modelId="{0FCA4F98-6746-D447-8937-D63552FD5AFA}" type="presParOf" srcId="{2BB5F9AC-9079-C84E-A011-7C1C1ED6CE32}" destId="{416C05D6-0561-3A4D-9CB7-5996B9EC65AD}" srcOrd="0" destOrd="0" presId="urn:microsoft.com/office/officeart/2005/8/layout/pList1"/>
    <dgm:cxn modelId="{19BA46EC-2664-574B-9055-903B2E7662BA}" type="presParOf" srcId="{2BB5F9AC-9079-C84E-A011-7C1C1ED6CE32}" destId="{4C643E7E-DBF7-8F4D-BC82-B9F781E61D71}" srcOrd="1" destOrd="0" presId="urn:microsoft.com/office/officeart/2005/8/layout/pList1"/>
    <dgm:cxn modelId="{91CF2C8E-6482-1049-B8AB-CBE88FBEE0B0}" type="presParOf" srcId="{766B13AD-7B53-9640-A284-A1A6C7D819F8}" destId="{A444D621-91A0-A749-B69B-0B12BC31329C}" srcOrd="9" destOrd="0" presId="urn:microsoft.com/office/officeart/2005/8/layout/pList1"/>
    <dgm:cxn modelId="{DC892789-99AE-9F48-AD61-81DBB1FA8573}" type="presParOf" srcId="{766B13AD-7B53-9640-A284-A1A6C7D819F8}" destId="{621DA427-086F-6C40-A58D-DCCCDC985EE5}" srcOrd="10" destOrd="0" presId="urn:microsoft.com/office/officeart/2005/8/layout/pList1"/>
    <dgm:cxn modelId="{3FD1AD0E-C4D0-1448-BCC1-D3FBB02B1FC1}" type="presParOf" srcId="{621DA427-086F-6C40-A58D-DCCCDC985EE5}" destId="{8890B60D-6E22-DB4A-B15E-C3EB12BA21B9}" srcOrd="0" destOrd="0" presId="urn:microsoft.com/office/officeart/2005/8/layout/pList1"/>
    <dgm:cxn modelId="{7A054224-03F9-A843-B3B3-719C6C243395}" type="presParOf" srcId="{621DA427-086F-6C40-A58D-DCCCDC985EE5}" destId="{A90B3090-CEC8-564C-B471-680C69FBB4D3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6C37AB-760D-2C4B-8313-2D9DB2382521}">
      <dsp:nvSpPr>
        <dsp:cNvPr id="0" name=""/>
        <dsp:cNvSpPr/>
      </dsp:nvSpPr>
      <dsp:spPr>
        <a:xfrm>
          <a:off x="3563" y="972480"/>
          <a:ext cx="1734496" cy="1195068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BF2E731-D5AD-9E40-8247-49F54F1C689C}">
      <dsp:nvSpPr>
        <dsp:cNvPr id="0" name=""/>
        <dsp:cNvSpPr/>
      </dsp:nvSpPr>
      <dsp:spPr>
        <a:xfrm>
          <a:off x="258300" y="2167548"/>
          <a:ext cx="1225022" cy="643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Reduces waste</a:t>
          </a:r>
        </a:p>
      </dsp:txBody>
      <dsp:txXfrm>
        <a:off x="258300" y="2167548"/>
        <a:ext cx="1225022" cy="643498"/>
      </dsp:txXfrm>
    </dsp:sp>
    <dsp:sp modelId="{B48615DD-5F69-8240-B275-CCDE28C1049F}">
      <dsp:nvSpPr>
        <dsp:cNvPr id="0" name=""/>
        <dsp:cNvSpPr/>
      </dsp:nvSpPr>
      <dsp:spPr>
        <a:xfrm>
          <a:off x="1911582" y="972480"/>
          <a:ext cx="1734496" cy="1195068"/>
        </a:xfrm>
        <a:prstGeom prst="round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926" b="-8892"/>
          </a:stretch>
        </a:blip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F9D80CE-31A0-EA49-9656-0491B657A95C}">
      <dsp:nvSpPr>
        <dsp:cNvPr id="0" name=""/>
        <dsp:cNvSpPr/>
      </dsp:nvSpPr>
      <dsp:spPr>
        <a:xfrm>
          <a:off x="1911582" y="2167548"/>
          <a:ext cx="1734496" cy="643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Feeds the hungry</a:t>
          </a:r>
        </a:p>
      </dsp:txBody>
      <dsp:txXfrm>
        <a:off x="1911582" y="2167548"/>
        <a:ext cx="1734496" cy="643498"/>
      </dsp:txXfrm>
    </dsp:sp>
    <dsp:sp modelId="{DD0FC2FB-B2FE-CA45-8A6D-7AAF5EC485F8}">
      <dsp:nvSpPr>
        <dsp:cNvPr id="0" name=""/>
        <dsp:cNvSpPr/>
      </dsp:nvSpPr>
      <dsp:spPr>
        <a:xfrm>
          <a:off x="3819601" y="972480"/>
          <a:ext cx="1734496" cy="1195068"/>
        </a:xfrm>
        <a:prstGeom prst="round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463" t="6309" r="24831" b="256"/>
          </a:stretch>
        </a:blip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AA25B45-AFBD-954E-AF27-AE897B74D48D}">
      <dsp:nvSpPr>
        <dsp:cNvPr id="0" name=""/>
        <dsp:cNvSpPr/>
      </dsp:nvSpPr>
      <dsp:spPr>
        <a:xfrm>
          <a:off x="4072135" y="2167548"/>
          <a:ext cx="1229428" cy="643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Saves money</a:t>
          </a:r>
        </a:p>
      </dsp:txBody>
      <dsp:txXfrm>
        <a:off x="4072135" y="2167548"/>
        <a:ext cx="1229428" cy="643498"/>
      </dsp:txXfrm>
    </dsp:sp>
    <dsp:sp modelId="{17146830-1633-C149-B473-2296339BE2BB}">
      <dsp:nvSpPr>
        <dsp:cNvPr id="0" name=""/>
        <dsp:cNvSpPr/>
      </dsp:nvSpPr>
      <dsp:spPr>
        <a:xfrm>
          <a:off x="5727620" y="972480"/>
          <a:ext cx="1734496" cy="1195068"/>
        </a:xfrm>
        <a:prstGeom prst="roundRect">
          <a:avLst/>
        </a:prstGeom>
        <a:blipFill dpi="0" rotWithShape="1">
          <a:blip xmlns:r="http://schemas.openxmlformats.org/officeDocument/2006/relationships"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4804" t="1334" r="15736" b="-22112"/>
          </a:stretch>
        </a:blip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81D445C-BEBC-444C-9795-BCE593FE642E}">
      <dsp:nvSpPr>
        <dsp:cNvPr id="0" name=""/>
        <dsp:cNvSpPr/>
      </dsp:nvSpPr>
      <dsp:spPr>
        <a:xfrm>
          <a:off x="5727620" y="2167548"/>
          <a:ext cx="1734496" cy="643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Reduces Inventory</a:t>
          </a:r>
        </a:p>
      </dsp:txBody>
      <dsp:txXfrm>
        <a:off x="5727620" y="2167548"/>
        <a:ext cx="1734496" cy="643498"/>
      </dsp:txXfrm>
    </dsp:sp>
    <dsp:sp modelId="{416C05D6-0561-3A4D-9CB7-5996B9EC65AD}">
      <dsp:nvSpPr>
        <dsp:cNvPr id="0" name=""/>
        <dsp:cNvSpPr/>
      </dsp:nvSpPr>
      <dsp:spPr>
        <a:xfrm>
          <a:off x="7635639" y="972480"/>
          <a:ext cx="1734496" cy="1195068"/>
        </a:xfrm>
        <a:prstGeom prst="roundRect">
          <a:avLst/>
        </a:prstGeom>
        <a:blipFill dpi="0"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247" t="5045" r="20694" b="4384"/>
          </a:stretch>
        </a:blip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C643E7E-DBF7-8F4D-BC82-B9F781E61D71}">
      <dsp:nvSpPr>
        <dsp:cNvPr id="0" name=""/>
        <dsp:cNvSpPr/>
      </dsp:nvSpPr>
      <dsp:spPr>
        <a:xfrm>
          <a:off x="7885970" y="2167548"/>
          <a:ext cx="1233834" cy="643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Boosts morale</a:t>
          </a:r>
        </a:p>
      </dsp:txBody>
      <dsp:txXfrm>
        <a:off x="7885970" y="2167548"/>
        <a:ext cx="1233834" cy="643498"/>
      </dsp:txXfrm>
    </dsp:sp>
    <dsp:sp modelId="{8890B60D-6E22-DB4A-B15E-C3EB12BA21B9}">
      <dsp:nvSpPr>
        <dsp:cNvPr id="0" name=""/>
        <dsp:cNvSpPr/>
      </dsp:nvSpPr>
      <dsp:spPr>
        <a:xfrm>
          <a:off x="9543658" y="972480"/>
          <a:ext cx="1734496" cy="1195068"/>
        </a:xfrm>
        <a:prstGeom prst="roundRect">
          <a:avLst/>
        </a:prstGeom>
        <a:blipFill dpi="0" rotWithShape="1"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179" t="-11064" r="3039" b="-6380"/>
          </a:stretch>
        </a:blip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90B3090-CEC8-564C-B471-680C69FBB4D3}">
      <dsp:nvSpPr>
        <dsp:cNvPr id="0" name=""/>
        <dsp:cNvSpPr/>
      </dsp:nvSpPr>
      <dsp:spPr>
        <a:xfrm>
          <a:off x="9543658" y="2167548"/>
          <a:ext cx="1734496" cy="643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Helps the environment</a:t>
          </a:r>
        </a:p>
      </dsp:txBody>
      <dsp:txXfrm>
        <a:off x="9543658" y="2167548"/>
        <a:ext cx="1734496" cy="6434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0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204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6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97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0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17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77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4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77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364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2D09A49-5653-554D-85B8-DBF343412BE2}" type="datetimeFigureOut">
              <a:rPr lang="en-US" smtClean="0"/>
              <a:t>3/14/18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5AC547C-9527-8243-A052-6BDF1FEEE9F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46736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551" r:id="rId1"/>
    <p:sldLayoutId id="2147486552" r:id="rId2"/>
    <p:sldLayoutId id="2147486553" r:id="rId3"/>
    <p:sldLayoutId id="2147486554" r:id="rId4"/>
    <p:sldLayoutId id="2147486555" r:id="rId5"/>
    <p:sldLayoutId id="2147486556" r:id="rId6"/>
    <p:sldLayoutId id="2147486557" r:id="rId7"/>
    <p:sldLayoutId id="2147486558" r:id="rId8"/>
    <p:sldLayoutId id="2147486559" r:id="rId9"/>
    <p:sldLayoutId id="2147486560" r:id="rId10"/>
    <p:sldLayoutId id="214748656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ditor.wix.com/html/editor/web/renderer/edit/88eb09c1-c111-41b7-97f4-7e9e0e080e84?metaSiteId=37489c82-8f39-47d3-a30b-d7d93f2deee6&amp;editorSessionId=8C85B37A-FA6D-4349-8712-46316A8757AC&amp;referralInfo=my-accoun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368B-CE2F-FF46-90C7-1A1A946087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6000" b="1" dirty="0">
                <a:solidFill>
                  <a:schemeClr val="tx1"/>
                </a:solidFill>
              </a:rPr>
              <a:t>ReThink ReFeed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97714" y="41075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178398" y="4949371"/>
            <a:ext cx="3396342" cy="13234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spc="50" dirty="0">
                <a:ln w="9525" cmpd="sng">
                  <a:solidFill>
                    <a:sysClr val="windowText" lastClr="000000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Jayalakshmi Vaidyanathan</a:t>
            </a:r>
          </a:p>
          <a:p>
            <a:r>
              <a:rPr lang="en-US" sz="2000" b="1" spc="50" dirty="0">
                <a:ln w="9525" cmpd="sng">
                  <a:solidFill>
                    <a:sysClr val="windowText" lastClr="000000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Ritika Mathur</a:t>
            </a:r>
          </a:p>
          <a:p>
            <a:r>
              <a:rPr lang="en-US" sz="2000" b="1" spc="50" dirty="0">
                <a:ln w="9525" cmpd="sng">
                  <a:solidFill>
                    <a:sysClr val="windowText" lastClr="000000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Sarah Fernandes</a:t>
            </a:r>
          </a:p>
          <a:p>
            <a:r>
              <a:rPr lang="en-US" sz="2000" b="1" spc="50" dirty="0">
                <a:ln w="9525" cmpd="sng">
                  <a:solidFill>
                    <a:sysClr val="windowText" lastClr="000000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Varuna Paul Jeeva</a:t>
            </a:r>
          </a:p>
        </p:txBody>
      </p:sp>
    </p:spTree>
    <p:extLst>
      <p:ext uri="{BB962C8B-B14F-4D97-AF65-F5344CB8AC3E}">
        <p14:creationId xmlns:p14="http://schemas.microsoft.com/office/powerpoint/2010/main" val="2028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79961"/>
          </a:xfrm>
        </p:spPr>
        <p:txBody>
          <a:bodyPr>
            <a:normAutofit/>
          </a:bodyPr>
          <a:lstStyle/>
          <a:p>
            <a:endParaRPr lang="en-US" sz="3000" dirty="0">
              <a:solidFill>
                <a:schemeClr val="tx1"/>
              </a:solidFill>
            </a:endParaRPr>
          </a:p>
          <a:p>
            <a:endParaRPr lang="en-US" sz="3000" dirty="0">
              <a:solidFill>
                <a:schemeClr val="tx1"/>
              </a:solidFill>
            </a:endParaRPr>
          </a:p>
          <a:p>
            <a:r>
              <a:rPr lang="en-US" sz="2600" dirty="0">
                <a:solidFill>
                  <a:schemeClr val="tx1"/>
                </a:solidFill>
              </a:rPr>
              <a:t>Future Scope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chemeClr val="tx1"/>
                </a:solidFill>
              </a:rPr>
              <a:t>Expand to other locations and markets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chemeClr val="tx1"/>
                </a:solidFill>
              </a:rPr>
              <a:t>Develop a better connected system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chemeClr val="tx1"/>
                </a:solidFill>
              </a:rPr>
              <a:t>Tie-up with cab services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chemeClr val="tx1"/>
                </a:solidFill>
              </a:rPr>
              <a:t>Directly distribute food</a:t>
            </a:r>
          </a:p>
          <a:p>
            <a:pPr lvl="1">
              <a:lnSpc>
                <a:spcPct val="120000"/>
              </a:lnSpc>
            </a:pPr>
            <a:r>
              <a:rPr lang="en-US" sz="2000" dirty="0">
                <a:solidFill>
                  <a:schemeClr val="tx1"/>
                </a:solidFill>
              </a:rPr>
              <a:t>Integrate with third-party navigation system</a:t>
            </a:r>
          </a:p>
          <a:p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5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077305-31BF-A94E-8ED2-762462BF1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2092473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77DD8-1385-CB45-AB46-E9CCCDF5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91F70-B454-4F40-9823-B6A1B62A3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565070"/>
            <a:ext cx="11029615" cy="397823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/>
              <a:t>Business Need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About our Organization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Business Value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System Operations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User Interface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Conclusion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1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438018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/>
              <a:t>Food waste is one of the biggest problems in the world today</a:t>
            </a:r>
          </a:p>
          <a:p>
            <a:endParaRPr lang="en-US" dirty="0"/>
          </a:p>
          <a:p>
            <a:r>
              <a:rPr lang="en-US" dirty="0"/>
              <a:t>According to the U.N. Food and Agriculture Organization (FAO), at least </a:t>
            </a:r>
            <a:r>
              <a:rPr lang="en-US" b="1" u="sng" dirty="0">
                <a:solidFill>
                  <a:schemeClr val="tx1"/>
                </a:solidFill>
              </a:rPr>
              <a:t>1.3 billion tons of food is lost or wasted </a:t>
            </a:r>
            <a:r>
              <a:rPr lang="en-US" dirty="0"/>
              <a:t>every year globally—in fields, in storage, at restaurants, and in markets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u="sng" dirty="0">
                <a:solidFill>
                  <a:schemeClr val="tx1"/>
                </a:solidFill>
              </a:rPr>
              <a:t>United States wastes about 62.5 million tons and spends $218 billion a year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/>
              <a:t>in “growing, processing, transporting, and disposal of food that is never eaten”</a:t>
            </a:r>
          </a:p>
          <a:p>
            <a:endParaRPr lang="en-US" dirty="0"/>
          </a:p>
          <a:p>
            <a:r>
              <a:rPr lang="en-US" dirty="0"/>
              <a:t>On the other hand, </a:t>
            </a:r>
            <a:r>
              <a:rPr lang="en-US" b="1" u="sng" dirty="0">
                <a:solidFill>
                  <a:schemeClr val="tx1"/>
                </a:solidFill>
              </a:rPr>
              <a:t>1 in 7 people are hungry in the US</a:t>
            </a:r>
            <a:r>
              <a:rPr lang="en-US" dirty="0"/>
              <a:t>.  According to the United Nations, if we recover all the food that is lost or wasted, we will have enough to feed all those who are hungry, four times over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70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Challenge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418003"/>
            <a:ext cx="11029615" cy="3678303"/>
          </a:xfrm>
        </p:spPr>
        <p:txBody>
          <a:bodyPr>
            <a:normAutofit/>
          </a:bodyPr>
          <a:lstStyle/>
          <a:p>
            <a:r>
              <a:rPr lang="en-US" sz="2000" dirty="0"/>
              <a:t>Difficulty in matching organizations / individuals willing to donate and people in need of food</a:t>
            </a:r>
          </a:p>
          <a:p>
            <a:endParaRPr lang="en-US" sz="2000" dirty="0"/>
          </a:p>
          <a:p>
            <a:r>
              <a:rPr lang="en-US" sz="2000" dirty="0"/>
              <a:t>Very few organizations address this problem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174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3846362"/>
            <a:ext cx="11029615" cy="265329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Web-based ‘marketplace’ that will connect the organizations</a:t>
            </a:r>
          </a:p>
          <a:p>
            <a:r>
              <a:rPr lang="en-US" dirty="0"/>
              <a:t>Donors with excess food, post details online</a:t>
            </a:r>
          </a:p>
          <a:p>
            <a:r>
              <a:rPr lang="en-US" dirty="0"/>
              <a:t>The system will send alerts to all the charities and nonprofits in the system based on location and food preferences</a:t>
            </a:r>
          </a:p>
          <a:p>
            <a:r>
              <a:rPr lang="en-US" dirty="0"/>
              <a:t>Match is made, the food rescue volunteers who work with the organization will recover the surplus food and deliver it to the charities in need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71" y="2070267"/>
            <a:ext cx="1943100" cy="152064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29" y="2094979"/>
            <a:ext cx="2111422" cy="149593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9"/>
          <a:stretch/>
        </p:blipFill>
        <p:spPr>
          <a:xfrm>
            <a:off x="8872151" y="2119693"/>
            <a:ext cx="2120808" cy="147122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7" name="Striped Right Arrow 6"/>
          <p:cNvSpPr/>
          <p:nvPr/>
        </p:nvSpPr>
        <p:spPr>
          <a:xfrm>
            <a:off x="3375266" y="2611491"/>
            <a:ext cx="978408" cy="48463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riped Right Arrow 7"/>
          <p:cNvSpPr/>
          <p:nvPr/>
        </p:nvSpPr>
        <p:spPr>
          <a:xfrm>
            <a:off x="7260555" y="2611491"/>
            <a:ext cx="978408" cy="48463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4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7FA03-3307-6242-AE20-BEFDED786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Business value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64BBFCF-FA2C-464E-B3B1-BE37935745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3715949"/>
              </p:ext>
            </p:extLst>
          </p:nvPr>
        </p:nvGraphicFramePr>
        <p:xfrm>
          <a:off x="444844" y="2075935"/>
          <a:ext cx="11281718" cy="3783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72125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Our System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00649"/>
            <a:ext cx="11029615" cy="475735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sz="2200" dirty="0"/>
              <a:t>User account creation and management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Networking services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Real time updates and alerts about availability of food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Food Recovery and Delivery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Financial donation portal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Reporting system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Personnel management system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User Feedback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43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Context diagram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76" y="1893454"/>
            <a:ext cx="10058400" cy="486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0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677504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3" y="1865870"/>
            <a:ext cx="11313689" cy="486875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59200" y="5007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34449" y="6151938"/>
            <a:ext cx="232950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hlinkClick r:id="rId3"/>
              </a:rPr>
              <a:t>https://editor.wix.com/html/editor/web/renderer/edit/88eb09c1-c111-41b7-97f4-7e9e0e080e84?metaSiteId=37489c82-8f39-</a:t>
            </a:r>
          </a:p>
          <a:p>
            <a:r>
              <a:rPr lang="en-US" dirty="0">
                <a:ln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solidFill>
                  <a:schemeClr val="accent1">
                    <a:lumMod val="60000"/>
                    <a:lumOff val="40000"/>
                  </a:schemeClr>
                </a:solidFill>
                <a:hlinkClick r:id="rId3"/>
              </a:rPr>
              <a:t>47d3-a30b-d7d93f2deee6&amp;editorSessionId=8C85B37A-FA6D-4349-8712-46316A8757AC&amp;referralInfo=my-account</a:t>
            </a:r>
            <a:endParaRPr lang="en-US" dirty="0"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endParaRPr lang="en-US" dirty="0"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67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{4DC86CE8-D37E-6745-83AA-85769ED34BC6}tf10001123</Template>
  <TotalTime>761</TotalTime>
  <Words>359</Words>
  <Application>Microsoft Macintosh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Gill Sans MT</vt:lpstr>
      <vt:lpstr>Wingdings 2</vt:lpstr>
      <vt:lpstr>Dividend</vt:lpstr>
      <vt:lpstr>ReThink ReFeed</vt:lpstr>
      <vt:lpstr>AGENDA</vt:lpstr>
      <vt:lpstr>Problem</vt:lpstr>
      <vt:lpstr>Challenge</vt:lpstr>
      <vt:lpstr>Solution</vt:lpstr>
      <vt:lpstr>Business value</vt:lpstr>
      <vt:lpstr>Our System Operations</vt:lpstr>
      <vt:lpstr>Context diagram</vt:lpstr>
      <vt:lpstr>User Interface</vt:lpstr>
      <vt:lpstr>Conclusion</vt:lpstr>
      <vt:lpstr>Thank  You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73</cp:revision>
  <dcterms:created xsi:type="dcterms:W3CDTF">2018-03-09T21:50:50Z</dcterms:created>
  <dcterms:modified xsi:type="dcterms:W3CDTF">2018-03-14T23:32:26Z</dcterms:modified>
</cp:coreProperties>
</file>